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1" r:id="rId3"/>
  </p:sldMasterIdLst>
  <p:notesMasterIdLst>
    <p:notesMasterId r:id="rId8"/>
  </p:notesMasterIdLst>
  <p:sldIdLst>
    <p:sldId id="256" r:id="rId4"/>
    <p:sldId id="283" r:id="rId5"/>
    <p:sldId id="12603" r:id="rId6"/>
    <p:sldId id="12607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38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BAD6"/>
    <a:srgbClr val="CAB790"/>
    <a:srgbClr val="F2E5CE"/>
    <a:srgbClr val="C5CFE8"/>
    <a:srgbClr val="006699"/>
    <a:srgbClr val="9AABC8"/>
    <a:srgbClr val="FBF7F0"/>
    <a:srgbClr val="A0854A"/>
    <a:srgbClr val="9E8348"/>
    <a:srgbClr val="A6CA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17" autoAdjust="0"/>
    <p:restoredTop sz="97417" autoAdjust="0"/>
  </p:normalViewPr>
  <p:slideViewPr>
    <p:cSldViewPr snapToGrid="0">
      <p:cViewPr varScale="1">
        <p:scale>
          <a:sx n="82" d="100"/>
          <a:sy n="82" d="100"/>
        </p:scale>
        <p:origin x="509" y="67"/>
      </p:cViewPr>
      <p:guideLst>
        <p:guide orient="horz" pos="2154"/>
        <p:guide pos="38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tags" Target="tags/tag1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90854-CF40-4181-A32C-55AA86ED5BB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BD4C3-A93E-4A64-B866-E2E64AE296B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209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483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2021/3/29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853989"/>
              <a:gd name="connsiteY0" fmla="*/ 0 h 7229971"/>
              <a:gd name="connsiteX1" fmla="*/ 12853989 w 12853989"/>
              <a:gd name="connsiteY1" fmla="*/ 0 h 7229971"/>
              <a:gd name="connsiteX2" fmla="*/ 12853989 w 12853989"/>
              <a:gd name="connsiteY2" fmla="*/ 7229971 h 7229971"/>
              <a:gd name="connsiteX3" fmla="*/ 0 w 12853989"/>
              <a:gd name="connsiteY3" fmla="*/ 7229971 h 7229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3989" h="7229971">
                <a:moveTo>
                  <a:pt x="0" y="0"/>
                </a:moveTo>
                <a:lnTo>
                  <a:pt x="12853989" y="0"/>
                </a:lnTo>
                <a:lnTo>
                  <a:pt x="12853989" y="7229971"/>
                </a:lnTo>
                <a:lnTo>
                  <a:pt x="0" y="7229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IOGO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IOGO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IOGO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IOGO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FE959-BF3F-44EE-97E8-3F02947CF814}" type="datetimeFigureOut">
              <a:rPr lang="zh-CN" altLang="en-US" smtClean="0"/>
              <a:t>2021/3/29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959F9-48C7-44D3-8D4E-4D1BDEC0E6A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2021/3/29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3447915" y="619418"/>
            <a:ext cx="5319488" cy="5319488"/>
          </a:xfrm>
          <a:prstGeom prst="ellipse">
            <a:avLst/>
          </a:prstGeom>
          <a:solidFill>
            <a:srgbClr val="9EBAD6"/>
          </a:solidFill>
          <a:ln>
            <a:noFill/>
          </a:ln>
          <a:effectLst>
            <a:outerShdw blurRad="254000" dist="38100" dir="8100000" sx="102000" sy="102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29849" y="3031937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805720" y="3115554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76428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052819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782694" y="3130066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0854295" y="3023399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4988218" y="2186920"/>
            <a:ext cx="2314638" cy="3247965"/>
            <a:chOff x="4988218" y="2186920"/>
            <a:chExt cx="2314638" cy="3247965"/>
          </a:xfrm>
        </p:grpSpPr>
        <p:sp>
          <p:nvSpPr>
            <p:cNvPr id="22" name="文本框 21"/>
            <p:cNvSpPr txBox="1"/>
            <p:nvPr/>
          </p:nvSpPr>
          <p:spPr>
            <a:xfrm>
              <a:off x="4988218" y="3741752"/>
              <a:ext cx="22381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8800" b="1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0">
                        <a:srgbClr val="FBF7F0"/>
                      </a:gs>
                      <a:gs pos="100000">
                        <a:srgbClr val="A0854A"/>
                      </a:gs>
                    </a:gsLst>
                    <a:lin ang="8100000" scaled="1"/>
                    <a:tileRect/>
                  </a:gradFill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+mn-ea"/>
                </a:defRPr>
              </a:lvl1pPr>
            </a:lstStyle>
            <a:p>
              <a:r>
                <a:rPr lang="zh-CN" altLang="en-US" sz="4800" dirty="0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18000">
                        <a:srgbClr val="F2E5CE"/>
                      </a:gs>
                      <a:gs pos="89000">
                        <a:srgbClr val="A0854A"/>
                      </a:gs>
                    </a:gsLst>
                    <a:lin ang="8100000" scaled="1"/>
                    <a:tileRect/>
                  </a:gra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sym typeface="微软雅黑 Light" panose="020B0502040204020203" pitchFamily="34" charset="-122"/>
                </a:rPr>
                <a:t>习题</a:t>
              </a:r>
              <a:r>
                <a:rPr lang="en-US" altLang="zh-CN" sz="4800" dirty="0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18000">
                        <a:srgbClr val="F2E5CE"/>
                      </a:gs>
                      <a:gs pos="89000">
                        <a:srgbClr val="A0854A"/>
                      </a:gs>
                    </a:gsLst>
                    <a:lin ang="8100000" scaled="1"/>
                    <a:tileRect/>
                  </a:gra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sym typeface="微软雅黑 Light" panose="020B0502040204020203" pitchFamily="34" charset="-122"/>
                </a:rPr>
                <a:t>7.6</a:t>
              </a:r>
              <a:endParaRPr lang="zh-CN" altLang="en-US" sz="4800" dirty="0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sym typeface="微软雅黑 Light" panose="020B0502040204020203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5335206" y="2186920"/>
              <a:ext cx="1544446" cy="1426133"/>
              <a:chOff x="5335206" y="2398678"/>
              <a:chExt cx="1544446" cy="1426133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5335206" y="2398678"/>
                <a:ext cx="1544446" cy="14260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8800" b="1" dirty="0">
                    <a:gradFill flip="none" rotWithShape="1">
                      <a:gsLst>
                        <a:gs pos="38000">
                          <a:srgbClr val="9E8348"/>
                        </a:gs>
                        <a:gs pos="71000">
                          <a:srgbClr val="FBF7F0"/>
                        </a:gs>
                        <a:gs pos="0">
                          <a:srgbClr val="FBF7F0"/>
                        </a:gs>
                        <a:gs pos="100000">
                          <a:srgbClr val="A0854A"/>
                        </a:gs>
                      </a:gsLst>
                      <a:lin ang="8100000" scaled="1"/>
                      <a:tileRect/>
                    </a:gradFill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  <a:latin typeface="微软雅黑 Light" panose="020B0502040204020203" pitchFamily="34" charset="-122"/>
                    <a:ea typeface="锐字工房云字库细圆GBK" panose="02010604000000000000" pitchFamily="2" charset="-122"/>
                    <a:cs typeface="+mn-ea"/>
                    <a:sym typeface="微软雅黑 Light" panose="020B0502040204020203" pitchFamily="34" charset="-122"/>
                  </a:rPr>
                  <a:t>编译原理</a:t>
                </a:r>
              </a:p>
            </p:txBody>
          </p:sp>
          <p:cxnSp>
            <p:nvCxnSpPr>
              <p:cNvPr id="26" name="直接连接符 25"/>
              <p:cNvCxnSpPr/>
              <p:nvPr/>
            </p:nvCxnSpPr>
            <p:spPr>
              <a:xfrm>
                <a:off x="5459796" y="3824811"/>
                <a:ext cx="1296538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15"/>
            <p:cNvSpPr txBox="1"/>
            <p:nvPr/>
          </p:nvSpPr>
          <p:spPr>
            <a:xfrm>
              <a:off x="5053521" y="5047694"/>
              <a:ext cx="2249335" cy="387191"/>
            </a:xfrm>
            <a:prstGeom prst="round2Same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Lato Black" charset="0"/>
                  <a:sym typeface="微软雅黑 Light" panose="020B0502040204020203" pitchFamily="34" charset="-122"/>
                </a:rPr>
                <a:t>郭英明</a:t>
              </a:r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Lato Black" charset="0"/>
                  <a:sym typeface="微软雅黑 Light" panose="020B0502040204020203" pitchFamily="34" charset="-122"/>
                </a:rPr>
                <a:t>-1183710221</a:t>
              </a:r>
            </a:p>
          </p:txBody>
        </p:sp>
      </p:grpSp>
      <p:pic>
        <p:nvPicPr>
          <p:cNvPr id="2" name="Bandari-月光水岸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4375" y="-75882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-1000166" y="-317991"/>
            <a:ext cx="5394366" cy="1191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pPr>
              <a:lnSpc>
                <a:spcPts val="10000"/>
              </a:lnSpc>
            </a:pPr>
            <a:r>
              <a:rPr lang="zh-CN" altLang="en-US" sz="4000" dirty="0">
                <a:latin typeface="+mn-lt"/>
                <a:ea typeface="+mn-ea"/>
                <a:sym typeface="FZHei-B01S" panose="02010601030101010101" pitchFamily="2" charset="-122"/>
              </a:rPr>
              <a:t>习题</a:t>
            </a:r>
            <a:r>
              <a:rPr lang="en-US" altLang="zh-CN" sz="4000" dirty="0">
                <a:latin typeface="+mn-lt"/>
                <a:ea typeface="+mn-ea"/>
                <a:sym typeface="FZHei-B01S" panose="02010601030101010101" pitchFamily="2" charset="-122"/>
              </a:rPr>
              <a:t>7.6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797" y="4851768"/>
            <a:ext cx="2650406" cy="200623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88473" y="1741927"/>
            <a:ext cx="10172700" cy="3672329"/>
          </a:xfrm>
          <a:prstGeom prst="rect">
            <a:avLst/>
          </a:prstGeom>
          <a:noFill/>
          <a:ln w="19050">
            <a:solidFill>
              <a:srgbClr val="CA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DBB511A-2921-4081-8B2B-2142A8DF9B2A}"/>
              </a:ext>
            </a:extLst>
          </p:cNvPr>
          <p:cNvSpPr/>
          <p:nvPr/>
        </p:nvSpPr>
        <p:spPr>
          <a:xfrm>
            <a:off x="1962150" y="2398333"/>
            <a:ext cx="8686800" cy="2061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3050" lvl="0" indent="-273050">
              <a:lnSpc>
                <a:spcPts val="3800"/>
              </a:lnSpc>
              <a:buSzPct val="100000"/>
              <a:buFont typeface="Wingdings" panose="05000000000000000000" pitchFamily="2" charset="2"/>
              <a:buChar char="Ø"/>
              <a:defRPr/>
            </a:pPr>
            <a:r>
              <a:rPr lang="zh-CN" altLang="en-US" sz="4000" dirty="0">
                <a:solidFill>
                  <a:prstClr val="black"/>
                </a:solidFill>
                <a:ea typeface="华文楷体" panose="02010600040101010101" pitchFamily="2" charset="-122"/>
              </a:rPr>
              <a:t>说明下面的文法</a:t>
            </a:r>
          </a:p>
          <a:p>
            <a:pPr lvl="0">
              <a:lnSpc>
                <a:spcPts val="3800"/>
              </a:lnSpc>
              <a:buSzPct val="100000"/>
              <a:defRPr/>
            </a:pPr>
            <a:r>
              <a:rPr lang="en-US" altLang="zh-CN" sz="4000" dirty="0">
                <a:solidFill>
                  <a:prstClr val="black"/>
                </a:solidFill>
                <a:ea typeface="华文楷体" panose="02010600040101010101" pitchFamily="2" charset="-122"/>
              </a:rPr>
              <a:t>		S → A </a:t>
            </a:r>
            <a:r>
              <a:rPr lang="en-US" altLang="zh-CN" sz="4000" dirty="0" err="1">
                <a:solidFill>
                  <a:prstClr val="black"/>
                </a:solidFill>
                <a:ea typeface="华文楷体" panose="02010600040101010101" pitchFamily="2" charset="-122"/>
              </a:rPr>
              <a:t>a</a:t>
            </a:r>
            <a:r>
              <a:rPr lang="en-US" altLang="zh-CN" sz="4000" dirty="0">
                <a:solidFill>
                  <a:prstClr val="black"/>
                </a:solidFill>
                <a:ea typeface="华文楷体" panose="02010600040101010101" pitchFamily="2" charset="-122"/>
              </a:rPr>
              <a:t> | b A c | d c | b d a</a:t>
            </a:r>
          </a:p>
          <a:p>
            <a:pPr lvl="0">
              <a:lnSpc>
                <a:spcPts val="3800"/>
              </a:lnSpc>
              <a:buSzPct val="100000"/>
              <a:defRPr/>
            </a:pPr>
            <a:r>
              <a:rPr lang="en-US" altLang="zh-CN" sz="4000" dirty="0">
                <a:solidFill>
                  <a:prstClr val="black"/>
                </a:solidFill>
                <a:ea typeface="华文楷体" panose="02010600040101010101" pitchFamily="2" charset="-122"/>
              </a:rPr>
              <a:t>		A → d</a:t>
            </a:r>
          </a:p>
          <a:p>
            <a:pPr lvl="0">
              <a:lnSpc>
                <a:spcPts val="3800"/>
              </a:lnSpc>
              <a:buSzPct val="100000"/>
              <a:defRPr/>
            </a:pPr>
            <a:r>
              <a:rPr lang="zh-CN" altLang="en-US" sz="4000" dirty="0">
                <a:solidFill>
                  <a:prstClr val="black"/>
                </a:solidFill>
                <a:ea typeface="华文楷体" panose="02010600040101010101" pitchFamily="2" charset="-122"/>
              </a:rPr>
              <a:t>   是</a:t>
            </a:r>
            <a:r>
              <a:rPr lang="en-US" altLang="zh-CN" sz="4000" dirty="0">
                <a:solidFill>
                  <a:prstClr val="black"/>
                </a:solidFill>
                <a:ea typeface="华文楷体" panose="02010600040101010101" pitchFamily="2" charset="-122"/>
              </a:rPr>
              <a:t>IAIR(1)</a:t>
            </a:r>
            <a:r>
              <a:rPr lang="zh-CN" altLang="en-US" sz="4000" dirty="0">
                <a:solidFill>
                  <a:prstClr val="black"/>
                </a:solidFill>
                <a:ea typeface="华文楷体" panose="02010600040101010101" pitchFamily="2" charset="-122"/>
              </a:rPr>
              <a:t>的，但不是</a:t>
            </a:r>
            <a:r>
              <a:rPr lang="en-US" altLang="zh-CN" sz="4000" dirty="0">
                <a:solidFill>
                  <a:prstClr val="black"/>
                </a:solidFill>
                <a:ea typeface="华文楷体" panose="02010600040101010101" pitchFamily="2" charset="-122"/>
              </a:rPr>
              <a:t>SIR(1)</a:t>
            </a:r>
            <a:r>
              <a:rPr lang="zh-CN" altLang="en-US" sz="4000" dirty="0">
                <a:solidFill>
                  <a:prstClr val="black"/>
                </a:solidFill>
                <a:ea typeface="华文楷体" panose="02010600040101010101" pitchFamily="2" charset="-122"/>
              </a:rPr>
              <a:t>的。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259B36B-5117-4FE4-B29A-29D748ABEDA4}"/>
              </a:ext>
            </a:extLst>
          </p:cNvPr>
          <p:cNvSpPr/>
          <p:nvPr/>
        </p:nvSpPr>
        <p:spPr>
          <a:xfrm>
            <a:off x="309467" y="1697394"/>
            <a:ext cx="2995126" cy="329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07489CF-93FB-4FBD-8D56-0A3655A2EAC9}"/>
              </a:ext>
            </a:extLst>
          </p:cNvPr>
          <p:cNvSpPr/>
          <p:nvPr/>
        </p:nvSpPr>
        <p:spPr>
          <a:xfrm>
            <a:off x="4030825" y="149290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BE88582-1402-4FD3-B9D5-7ECF998BEC2C}"/>
              </a:ext>
            </a:extLst>
          </p:cNvPr>
          <p:cNvSpPr/>
          <p:nvPr/>
        </p:nvSpPr>
        <p:spPr>
          <a:xfrm>
            <a:off x="4030825" y="1579984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7D3AA4-F2CB-4904-A844-2E2511552383}"/>
              </a:ext>
            </a:extLst>
          </p:cNvPr>
          <p:cNvSpPr/>
          <p:nvPr/>
        </p:nvSpPr>
        <p:spPr>
          <a:xfrm>
            <a:off x="4030825" y="3141306"/>
            <a:ext cx="1772816" cy="1855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7A7C2E-B957-4712-BE00-3799451BB15A}"/>
              </a:ext>
            </a:extLst>
          </p:cNvPr>
          <p:cNvSpPr/>
          <p:nvPr/>
        </p:nvSpPr>
        <p:spPr>
          <a:xfrm>
            <a:off x="4030825" y="5503466"/>
            <a:ext cx="1772816" cy="128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7C7499-95BC-4E84-A4B6-9C0942EAB73B}"/>
              </a:ext>
            </a:extLst>
          </p:cNvPr>
          <p:cNvSpPr txBox="1"/>
          <p:nvPr/>
        </p:nvSpPr>
        <p:spPr>
          <a:xfrm>
            <a:off x="645367" y="1951672"/>
            <a:ext cx="265922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I0:</a:t>
            </a:r>
          </a:p>
          <a:p>
            <a:r>
              <a:rPr lang="en-US" altLang="zh-CN" sz="2400" dirty="0"/>
              <a:t>S’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S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Aa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 err="1"/>
              <a:t>bAc</a:t>
            </a:r>
            <a:endParaRPr lang="en-US" altLang="zh-CN" sz="2400" dirty="0"/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dc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 err="1"/>
              <a:t>bda</a:t>
            </a:r>
            <a:endParaRPr lang="en-US" altLang="zh-CN" sz="2400" dirty="0"/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E896DC4-438A-4752-94A3-C78A94ABC99C}"/>
              </a:ext>
            </a:extLst>
          </p:cNvPr>
          <p:cNvSpPr txBox="1"/>
          <p:nvPr/>
        </p:nvSpPr>
        <p:spPr>
          <a:xfrm>
            <a:off x="4161453" y="257574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I1:</a:t>
            </a:r>
          </a:p>
          <a:p>
            <a:r>
              <a:rPr lang="en-US" altLang="zh-CN" sz="2400" dirty="0"/>
              <a:t>S’</a:t>
            </a:r>
            <a:r>
              <a:rPr lang="zh-CN" altLang="en-US" sz="2400" dirty="0"/>
              <a:t>→</a:t>
            </a:r>
            <a:r>
              <a:rPr lang="en-US" altLang="zh-CN" sz="2400" dirty="0"/>
              <a:t>S </a:t>
            </a:r>
            <a:r>
              <a:rPr lang="en-US" altLang="zh-CN" sz="2400" b="1" dirty="0"/>
              <a:t>· </a:t>
            </a:r>
            <a:endParaRPr lang="zh-CN" altLang="en-US" b="1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DDDB479-7881-440C-B07A-8649E8C51611}"/>
              </a:ext>
            </a:extLst>
          </p:cNvPr>
          <p:cNvSpPr/>
          <p:nvPr/>
        </p:nvSpPr>
        <p:spPr>
          <a:xfrm>
            <a:off x="9483010" y="3969275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2B9882D-8812-49E3-A59E-196482B3DDA2}"/>
              </a:ext>
            </a:extLst>
          </p:cNvPr>
          <p:cNvSpPr/>
          <p:nvPr/>
        </p:nvSpPr>
        <p:spPr>
          <a:xfrm>
            <a:off x="9483010" y="2472503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2C62EF7-E31F-4A49-AFD5-F261C4DF760A}"/>
              </a:ext>
            </a:extLst>
          </p:cNvPr>
          <p:cNvSpPr/>
          <p:nvPr/>
        </p:nvSpPr>
        <p:spPr>
          <a:xfrm>
            <a:off x="6562529" y="5532292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DF83D80-50B8-45DE-80DE-CCD7E040AB9F}"/>
              </a:ext>
            </a:extLst>
          </p:cNvPr>
          <p:cNvSpPr/>
          <p:nvPr/>
        </p:nvSpPr>
        <p:spPr>
          <a:xfrm>
            <a:off x="6562529" y="3810159"/>
            <a:ext cx="1772816" cy="13352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E06FC34-4ED4-4124-B4C7-1FF22C08A339}"/>
              </a:ext>
            </a:extLst>
          </p:cNvPr>
          <p:cNvSpPr/>
          <p:nvPr/>
        </p:nvSpPr>
        <p:spPr>
          <a:xfrm>
            <a:off x="6562529" y="2472504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F947651-1417-4E1D-8D06-8D7F7C922D7A}"/>
              </a:ext>
            </a:extLst>
          </p:cNvPr>
          <p:cNvSpPr/>
          <p:nvPr/>
        </p:nvSpPr>
        <p:spPr>
          <a:xfrm>
            <a:off x="6522093" y="922538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9670BC0-A758-4D85-A628-58EC333B0F1F}"/>
              </a:ext>
            </a:extLst>
          </p:cNvPr>
          <p:cNvSpPr txBox="1"/>
          <p:nvPr/>
        </p:nvSpPr>
        <p:spPr>
          <a:xfrm>
            <a:off x="4183224" y="1656593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I2: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A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1912FF-6985-497C-A6F1-223270FE6F9A}"/>
              </a:ext>
            </a:extLst>
          </p:cNvPr>
          <p:cNvSpPr txBox="1"/>
          <p:nvPr/>
        </p:nvSpPr>
        <p:spPr>
          <a:xfrm>
            <a:off x="4222103" y="3273203"/>
            <a:ext cx="14462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I3: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Ac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da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A2DB9B5-8EEA-49FB-A55F-FB0CC771D01F}"/>
              </a:ext>
            </a:extLst>
          </p:cNvPr>
          <p:cNvSpPr txBox="1"/>
          <p:nvPr/>
        </p:nvSpPr>
        <p:spPr>
          <a:xfrm>
            <a:off x="4222103" y="5555767"/>
            <a:ext cx="14462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I4: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c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 </a:t>
            </a:r>
            <a:endParaRPr lang="zh-CN" altLang="en-US" b="1" dirty="0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8F39EDA1-F705-4518-8D8E-B750E6FC6BC5}"/>
              </a:ext>
            </a:extLst>
          </p:cNvPr>
          <p:cNvCxnSpPr>
            <a:stCxn id="6" idx="3"/>
            <a:endCxn id="25" idx="1"/>
          </p:cNvCxnSpPr>
          <p:nvPr/>
        </p:nvCxnSpPr>
        <p:spPr>
          <a:xfrm flipV="1">
            <a:off x="5803641" y="1431057"/>
            <a:ext cx="718452" cy="657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6E4AA70-38E6-498D-822D-7A010879FC56}"/>
              </a:ext>
            </a:extLst>
          </p:cNvPr>
          <p:cNvSpPr txBox="1"/>
          <p:nvPr/>
        </p:nvSpPr>
        <p:spPr>
          <a:xfrm>
            <a:off x="5966926" y="1460137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301F80B6-024E-4F03-A331-2E32A05B0334}"/>
              </a:ext>
            </a:extLst>
          </p:cNvPr>
          <p:cNvCxnSpPr/>
          <p:nvPr/>
        </p:nvCxnSpPr>
        <p:spPr>
          <a:xfrm flipV="1">
            <a:off x="5803641" y="3141306"/>
            <a:ext cx="758888" cy="640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9DB2FE27-7048-4D64-847B-317ADB1F14DB}"/>
              </a:ext>
            </a:extLst>
          </p:cNvPr>
          <p:cNvSpPr txBox="1"/>
          <p:nvPr/>
        </p:nvSpPr>
        <p:spPr>
          <a:xfrm>
            <a:off x="5966926" y="3086603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74E0FB5-48EC-4E91-A885-A4B4F134251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803641" y="4226088"/>
            <a:ext cx="758888" cy="251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6DE8CBA7-B208-4092-8B18-8D1E4F833B4B}"/>
              </a:ext>
            </a:extLst>
          </p:cNvPr>
          <p:cNvSpPr txBox="1"/>
          <p:nvPr/>
        </p:nvSpPr>
        <p:spPr>
          <a:xfrm>
            <a:off x="5994919" y="4315327"/>
            <a:ext cx="393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</a:t>
            </a:r>
            <a:endParaRPr lang="zh-CN" altLang="en-US" sz="2400" dirty="0"/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021EF7E8-30F4-4DC4-B3D9-FB333B85DE5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5764766" y="5847260"/>
            <a:ext cx="797763" cy="193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587D630-24F7-49D5-9228-7C67FB184DE3}"/>
              </a:ext>
            </a:extLst>
          </p:cNvPr>
          <p:cNvSpPr txBox="1"/>
          <p:nvPr/>
        </p:nvSpPr>
        <p:spPr>
          <a:xfrm>
            <a:off x="6033793" y="5519928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</a:t>
            </a:r>
            <a:endParaRPr lang="zh-CN" altLang="en-US" sz="2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06C5CD8-163A-428F-AB84-E7161E634CE0}"/>
              </a:ext>
            </a:extLst>
          </p:cNvPr>
          <p:cNvSpPr txBox="1"/>
          <p:nvPr/>
        </p:nvSpPr>
        <p:spPr>
          <a:xfrm>
            <a:off x="6725814" y="1044638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I5: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Aa </a:t>
            </a:r>
            <a:r>
              <a:rPr lang="en-US" altLang="zh-CN" sz="2400" b="1" dirty="0"/>
              <a:t>·</a:t>
            </a:r>
            <a:endParaRPr lang="zh-CN" altLang="en-US" b="1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2175CE07-75E2-429B-BA53-736738AA6B75}"/>
              </a:ext>
            </a:extLst>
          </p:cNvPr>
          <p:cNvSpPr txBox="1"/>
          <p:nvPr/>
        </p:nvSpPr>
        <p:spPr>
          <a:xfrm>
            <a:off x="6718041" y="2583742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I6: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bA</a:t>
            </a:r>
            <a:r>
              <a:rPr lang="en-US" altLang="zh-CN" sz="2400" dirty="0"/>
              <a:t>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c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29E969A-4700-490C-B174-8E98286EE3C0}"/>
              </a:ext>
            </a:extLst>
          </p:cNvPr>
          <p:cNvSpPr txBox="1"/>
          <p:nvPr/>
        </p:nvSpPr>
        <p:spPr>
          <a:xfrm>
            <a:off x="6795017" y="3940573"/>
            <a:ext cx="14462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I7: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bd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</a:t>
            </a:r>
            <a:endParaRPr lang="zh-CN" altLang="en-US" b="1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78E57D2-E615-497E-B1F7-4D1ACBB67DCC}"/>
              </a:ext>
            </a:extLst>
          </p:cNvPr>
          <p:cNvSpPr txBox="1"/>
          <p:nvPr/>
        </p:nvSpPr>
        <p:spPr>
          <a:xfrm>
            <a:off x="6725814" y="5625311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I8: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dc </a:t>
            </a:r>
            <a:r>
              <a:rPr lang="en-US" altLang="zh-CN" sz="2400" b="1" dirty="0"/>
              <a:t>·</a:t>
            </a:r>
            <a:endParaRPr lang="zh-CN" altLang="en-US" b="1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4627056-1A32-4047-8F4F-EB57C938FDDB}"/>
              </a:ext>
            </a:extLst>
          </p:cNvPr>
          <p:cNvCxnSpPr>
            <a:stCxn id="24" idx="3"/>
            <a:endCxn id="21" idx="1"/>
          </p:cNvCxnSpPr>
          <p:nvPr/>
        </p:nvCxnSpPr>
        <p:spPr>
          <a:xfrm flipV="1">
            <a:off x="8335345" y="2981022"/>
            <a:ext cx="11476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B20263B7-BEFD-4682-BBEE-F9737D4E3905}"/>
              </a:ext>
            </a:extLst>
          </p:cNvPr>
          <p:cNvSpPr txBox="1"/>
          <p:nvPr/>
        </p:nvSpPr>
        <p:spPr>
          <a:xfrm>
            <a:off x="8700792" y="2583742"/>
            <a:ext cx="349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</a:t>
            </a:r>
            <a:endParaRPr lang="zh-CN" altLang="en-US" sz="2400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1F1D226-B8DF-4B68-BDFB-A03B8A33C9E1}"/>
              </a:ext>
            </a:extLst>
          </p:cNvPr>
          <p:cNvCxnSpPr>
            <a:stCxn id="23" idx="3"/>
            <a:endCxn id="20" idx="1"/>
          </p:cNvCxnSpPr>
          <p:nvPr/>
        </p:nvCxnSpPr>
        <p:spPr>
          <a:xfrm>
            <a:off x="8335345" y="4477794"/>
            <a:ext cx="11476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0A02C97-C883-497A-B61C-180F7A5A5C0D}"/>
              </a:ext>
            </a:extLst>
          </p:cNvPr>
          <p:cNvSpPr txBox="1"/>
          <p:nvPr/>
        </p:nvSpPr>
        <p:spPr>
          <a:xfrm>
            <a:off x="8759893" y="4051347"/>
            <a:ext cx="290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2C2CE18-BEEB-4C60-8DC6-94EB877BE499}"/>
              </a:ext>
            </a:extLst>
          </p:cNvPr>
          <p:cNvSpPr txBox="1"/>
          <p:nvPr/>
        </p:nvSpPr>
        <p:spPr>
          <a:xfrm>
            <a:off x="9655624" y="2583742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I9: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bAc</a:t>
            </a:r>
            <a:r>
              <a:rPr lang="en-US" altLang="zh-CN" sz="2400" dirty="0"/>
              <a:t> </a:t>
            </a:r>
            <a:r>
              <a:rPr lang="en-US" altLang="zh-CN" sz="2400" b="1" dirty="0"/>
              <a:t>·</a:t>
            </a:r>
            <a:endParaRPr lang="zh-CN" altLang="en-US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EC6642EC-D737-496D-A3B4-3CF7DAACCA06}"/>
              </a:ext>
            </a:extLst>
          </p:cNvPr>
          <p:cNvSpPr txBox="1"/>
          <p:nvPr/>
        </p:nvSpPr>
        <p:spPr>
          <a:xfrm>
            <a:off x="9655624" y="4045800"/>
            <a:ext cx="14462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I10: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bda</a:t>
            </a:r>
            <a:r>
              <a:rPr lang="en-US" altLang="zh-CN" sz="2400" dirty="0"/>
              <a:t> </a:t>
            </a:r>
            <a:r>
              <a:rPr lang="en-US" altLang="zh-CN" sz="2400" b="1" dirty="0"/>
              <a:t>·</a:t>
            </a:r>
            <a:endParaRPr lang="zh-CN" altLang="en-US" b="1" dirty="0"/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92E9EE2F-E948-488D-A196-E00EF1A1C2E0}"/>
              </a:ext>
            </a:extLst>
          </p:cNvPr>
          <p:cNvCxnSpPr/>
          <p:nvPr/>
        </p:nvCxnSpPr>
        <p:spPr>
          <a:xfrm flipV="1">
            <a:off x="3304592" y="922538"/>
            <a:ext cx="726233" cy="837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EC904A97-4BEF-4FE2-8CFD-DB39F3516B84}"/>
              </a:ext>
            </a:extLst>
          </p:cNvPr>
          <p:cNvSpPr txBox="1"/>
          <p:nvPr/>
        </p:nvSpPr>
        <p:spPr>
          <a:xfrm>
            <a:off x="3304592" y="954535"/>
            <a:ext cx="455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</a:t>
            </a:r>
            <a:endParaRPr lang="zh-CN" altLang="en-US" sz="24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C1FF7AF8-E89D-4A05-B53C-E0AC4E3DE9CA}"/>
              </a:ext>
            </a:extLst>
          </p:cNvPr>
          <p:cNvCxnSpPr/>
          <p:nvPr/>
        </p:nvCxnSpPr>
        <p:spPr>
          <a:xfrm>
            <a:off x="3304592" y="2230016"/>
            <a:ext cx="7262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8A0FA1D0-3EB7-4E91-8181-89A9B006A48C}"/>
              </a:ext>
            </a:extLst>
          </p:cNvPr>
          <p:cNvSpPr txBox="1"/>
          <p:nvPr/>
        </p:nvSpPr>
        <p:spPr>
          <a:xfrm>
            <a:off x="3471771" y="1841258"/>
            <a:ext cx="328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211F0BD2-3569-49B6-B067-266EBC4205A0}"/>
              </a:ext>
            </a:extLst>
          </p:cNvPr>
          <p:cNvCxnSpPr/>
          <p:nvPr/>
        </p:nvCxnSpPr>
        <p:spPr>
          <a:xfrm>
            <a:off x="3289040" y="3810159"/>
            <a:ext cx="741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5C067477-963D-4037-8BC1-D9E91F048AAC}"/>
              </a:ext>
            </a:extLst>
          </p:cNvPr>
          <p:cNvSpPr txBox="1"/>
          <p:nvPr/>
        </p:nvSpPr>
        <p:spPr>
          <a:xfrm>
            <a:off x="3477206" y="3389445"/>
            <a:ext cx="307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70" name="连接符: 肘形 69">
            <a:extLst>
              <a:ext uri="{FF2B5EF4-FFF2-40B4-BE49-F238E27FC236}">
                <a16:creationId xmlns:a16="http://schemas.microsoft.com/office/drawing/2014/main" id="{626F8635-85F1-4236-B941-9D34CA7D8916}"/>
              </a:ext>
            </a:extLst>
          </p:cNvPr>
          <p:cNvCxnSpPr>
            <a:endCxn id="8" idx="1"/>
          </p:cNvCxnSpPr>
          <p:nvPr/>
        </p:nvCxnSpPr>
        <p:spPr>
          <a:xfrm rot="16200000" flipH="1">
            <a:off x="2999393" y="5113534"/>
            <a:ext cx="1148462" cy="9144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8E24EDAD-74BF-46CE-B8B1-665F5E03CD96}"/>
              </a:ext>
            </a:extLst>
          </p:cNvPr>
          <p:cNvSpPr txBox="1"/>
          <p:nvPr/>
        </p:nvSpPr>
        <p:spPr>
          <a:xfrm>
            <a:off x="3435232" y="5683301"/>
            <a:ext cx="452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</a:t>
            </a:r>
            <a:endParaRPr lang="zh-CN" altLang="en-US" sz="2400" dirty="0"/>
          </a:p>
        </p:txBody>
      </p:sp>
      <p:graphicFrame>
        <p:nvGraphicFramePr>
          <p:cNvPr id="75" name="表格 74">
            <a:extLst>
              <a:ext uri="{FF2B5EF4-FFF2-40B4-BE49-F238E27FC236}">
                <a16:creationId xmlns:a16="http://schemas.microsoft.com/office/drawing/2014/main" id="{1B92E217-D7D5-45CA-8C8A-A347B7456C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70542"/>
              </p:ext>
            </p:extLst>
          </p:nvPr>
        </p:nvGraphicFramePr>
        <p:xfrm>
          <a:off x="8759893" y="174195"/>
          <a:ext cx="2959356" cy="19010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0719">
                  <a:extLst>
                    <a:ext uri="{9D8B030D-6E8A-4147-A177-3AD203B41FA5}">
                      <a16:colId xmlns:a16="http://schemas.microsoft.com/office/drawing/2014/main" val="3963326211"/>
                    </a:ext>
                  </a:extLst>
                </a:gridCol>
                <a:gridCol w="2388637">
                  <a:extLst>
                    <a:ext uri="{9D8B030D-6E8A-4147-A177-3AD203B41FA5}">
                      <a16:colId xmlns:a16="http://schemas.microsoft.com/office/drawing/2014/main" val="3895598839"/>
                    </a:ext>
                  </a:extLst>
                </a:gridCol>
              </a:tblGrid>
              <a:tr h="627862">
                <a:tc>
                  <a:txBody>
                    <a:bodyPr/>
                    <a:lstStyle/>
                    <a:p>
                      <a:r>
                        <a:rPr lang="en-US" altLang="zh-CN" dirty="0"/>
                        <a:t>X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Follow(x)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37192"/>
                  </a:ext>
                </a:extLst>
              </a:tr>
              <a:tr h="636582">
                <a:tc>
                  <a:txBody>
                    <a:bodyPr/>
                    <a:lstStyle/>
                    <a:p>
                      <a:r>
                        <a:rPr lang="en-US" altLang="zh-CN" dirty="0"/>
                        <a:t>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$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83731"/>
                  </a:ext>
                </a:extLst>
              </a:tr>
              <a:tr h="636582">
                <a:tc>
                  <a:txBody>
                    <a:bodyPr/>
                    <a:lstStyle/>
                    <a:p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 c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2444225"/>
                  </a:ext>
                </a:extLst>
              </a:tr>
            </a:tbl>
          </a:graphicData>
        </a:graphic>
      </p:graphicFrame>
      <p:sp>
        <p:nvSpPr>
          <p:cNvPr id="77" name="文本框 76">
            <a:extLst>
              <a:ext uri="{FF2B5EF4-FFF2-40B4-BE49-F238E27FC236}">
                <a16:creationId xmlns:a16="http://schemas.microsoft.com/office/drawing/2014/main" id="{7CBE10A6-D475-46D5-913C-63786710FC84}"/>
              </a:ext>
            </a:extLst>
          </p:cNvPr>
          <p:cNvSpPr txBox="1"/>
          <p:nvPr/>
        </p:nvSpPr>
        <p:spPr>
          <a:xfrm>
            <a:off x="378661" y="457181"/>
            <a:ext cx="220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不是</a:t>
            </a:r>
            <a:r>
              <a:rPr lang="en-US" altLang="zh-CN" sz="2400" dirty="0"/>
              <a:t>SLR(1)</a:t>
            </a:r>
            <a:r>
              <a:rPr lang="zh-CN" altLang="en-US" sz="2400" dirty="0"/>
              <a:t>的</a:t>
            </a:r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0FBC3CC9-B346-4571-9D3C-CAF82D55629B}"/>
              </a:ext>
            </a:extLst>
          </p:cNvPr>
          <p:cNvSpPr/>
          <p:nvPr/>
        </p:nvSpPr>
        <p:spPr>
          <a:xfrm>
            <a:off x="3685591" y="5540789"/>
            <a:ext cx="2410409" cy="13471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>
            <a:extLst>
              <a:ext uri="{FF2B5EF4-FFF2-40B4-BE49-F238E27FC236}">
                <a16:creationId xmlns:a16="http://schemas.microsoft.com/office/drawing/2014/main" id="{6592E5D4-EA53-4B70-8421-8161D0D8795F}"/>
              </a:ext>
            </a:extLst>
          </p:cNvPr>
          <p:cNvSpPr/>
          <p:nvPr/>
        </p:nvSpPr>
        <p:spPr>
          <a:xfrm>
            <a:off x="6268614" y="3717138"/>
            <a:ext cx="2410409" cy="13471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31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8" grpId="0" animBg="1"/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33" grpId="0"/>
      <p:bldP spid="36" grpId="0"/>
      <p:bldP spid="39" grpId="0"/>
      <p:bldP spid="43" grpId="0"/>
      <p:bldP spid="44" grpId="0"/>
      <p:bldP spid="45" grpId="0"/>
      <p:bldP spid="46" grpId="0"/>
      <p:bldP spid="48" grpId="0"/>
      <p:bldP spid="53" grpId="0"/>
      <p:bldP spid="57" grpId="0"/>
      <p:bldP spid="58" grpId="0"/>
      <p:bldP spid="59" grpId="0"/>
      <p:bldP spid="62" grpId="0"/>
      <p:bldP spid="65" grpId="0"/>
      <p:bldP spid="68" grpId="0"/>
      <p:bldP spid="73" grpId="0"/>
      <p:bldP spid="77" grpId="0"/>
      <p:bldP spid="78" grpId="0" animBg="1"/>
      <p:bldP spid="8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259B36B-5117-4FE4-B29A-29D748ABEDA4}"/>
              </a:ext>
            </a:extLst>
          </p:cNvPr>
          <p:cNvSpPr/>
          <p:nvPr/>
        </p:nvSpPr>
        <p:spPr>
          <a:xfrm>
            <a:off x="309467" y="1697394"/>
            <a:ext cx="2995126" cy="3299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07489CF-93FB-4FBD-8D56-0A3655A2EAC9}"/>
              </a:ext>
            </a:extLst>
          </p:cNvPr>
          <p:cNvSpPr/>
          <p:nvPr/>
        </p:nvSpPr>
        <p:spPr>
          <a:xfrm>
            <a:off x="4030825" y="149290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BE88582-1402-4FD3-B9D5-7ECF998BEC2C}"/>
              </a:ext>
            </a:extLst>
          </p:cNvPr>
          <p:cNvSpPr/>
          <p:nvPr/>
        </p:nvSpPr>
        <p:spPr>
          <a:xfrm>
            <a:off x="4030825" y="1579984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47D3AA4-F2CB-4904-A844-2E2511552383}"/>
              </a:ext>
            </a:extLst>
          </p:cNvPr>
          <p:cNvSpPr/>
          <p:nvPr/>
        </p:nvSpPr>
        <p:spPr>
          <a:xfrm>
            <a:off x="4030825" y="3141306"/>
            <a:ext cx="1964094" cy="18551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37A7C2E-B957-4712-BE00-3799451BB15A}"/>
              </a:ext>
            </a:extLst>
          </p:cNvPr>
          <p:cNvSpPr/>
          <p:nvPr/>
        </p:nvSpPr>
        <p:spPr>
          <a:xfrm>
            <a:off x="4030825" y="5503466"/>
            <a:ext cx="1772816" cy="1283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7C7499-95BC-4E84-A4B6-9C0942EAB73B}"/>
              </a:ext>
            </a:extLst>
          </p:cNvPr>
          <p:cNvSpPr txBox="1"/>
          <p:nvPr/>
        </p:nvSpPr>
        <p:spPr>
          <a:xfrm>
            <a:off x="645367" y="1951672"/>
            <a:ext cx="265922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I0:</a:t>
            </a:r>
          </a:p>
          <a:p>
            <a:r>
              <a:rPr lang="en-US" altLang="zh-CN" sz="2400" dirty="0"/>
              <a:t>S’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S , $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Aa , $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 err="1"/>
              <a:t>bAc</a:t>
            </a:r>
            <a:r>
              <a:rPr lang="en-US" altLang="zh-CN" sz="2400" dirty="0"/>
              <a:t> , $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dc , $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 err="1"/>
              <a:t>bda</a:t>
            </a:r>
            <a:r>
              <a:rPr lang="en-US" altLang="zh-CN" sz="2400" dirty="0"/>
              <a:t> , $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 , a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E896DC4-438A-4752-94A3-C78A94ABC99C}"/>
              </a:ext>
            </a:extLst>
          </p:cNvPr>
          <p:cNvSpPr txBox="1"/>
          <p:nvPr/>
        </p:nvSpPr>
        <p:spPr>
          <a:xfrm>
            <a:off x="4161452" y="257574"/>
            <a:ext cx="16033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I1:</a:t>
            </a:r>
          </a:p>
          <a:p>
            <a:r>
              <a:rPr lang="en-US" altLang="zh-CN" sz="2400" dirty="0"/>
              <a:t>S’</a:t>
            </a:r>
            <a:r>
              <a:rPr lang="zh-CN" altLang="en-US" sz="2400" dirty="0"/>
              <a:t>→</a:t>
            </a:r>
            <a:r>
              <a:rPr lang="en-US" altLang="zh-CN" sz="2400" dirty="0"/>
              <a:t>S </a:t>
            </a:r>
            <a:r>
              <a:rPr lang="en-US" altLang="zh-CN" sz="2400" b="1" dirty="0"/>
              <a:t>·  </a:t>
            </a:r>
            <a:r>
              <a:rPr lang="en-US" altLang="zh-CN" sz="2400" dirty="0"/>
              <a:t>, $</a:t>
            </a:r>
            <a:r>
              <a:rPr lang="en-US" altLang="zh-CN" sz="2400" b="1" dirty="0"/>
              <a:t> </a:t>
            </a:r>
            <a:endParaRPr lang="zh-CN" altLang="en-US" b="1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DDDB479-7881-440C-B07A-8649E8C51611}"/>
              </a:ext>
            </a:extLst>
          </p:cNvPr>
          <p:cNvSpPr/>
          <p:nvPr/>
        </p:nvSpPr>
        <p:spPr>
          <a:xfrm>
            <a:off x="9483010" y="3969275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2B9882D-8812-49E3-A59E-196482B3DDA2}"/>
              </a:ext>
            </a:extLst>
          </p:cNvPr>
          <p:cNvSpPr/>
          <p:nvPr/>
        </p:nvSpPr>
        <p:spPr>
          <a:xfrm>
            <a:off x="9483010" y="2472503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2C62EF7-E31F-4A49-AFD5-F261C4DF760A}"/>
              </a:ext>
            </a:extLst>
          </p:cNvPr>
          <p:cNvSpPr/>
          <p:nvPr/>
        </p:nvSpPr>
        <p:spPr>
          <a:xfrm>
            <a:off x="6562529" y="5532292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DF83D80-50B8-45DE-80DE-CCD7E040AB9F}"/>
              </a:ext>
            </a:extLst>
          </p:cNvPr>
          <p:cNvSpPr/>
          <p:nvPr/>
        </p:nvSpPr>
        <p:spPr>
          <a:xfrm>
            <a:off x="6562529" y="3810159"/>
            <a:ext cx="1772816" cy="13352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E06FC34-4ED4-4124-B4C7-1FF22C08A339}"/>
              </a:ext>
            </a:extLst>
          </p:cNvPr>
          <p:cNvSpPr/>
          <p:nvPr/>
        </p:nvSpPr>
        <p:spPr>
          <a:xfrm>
            <a:off x="6562529" y="2472504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F947651-1417-4E1D-8D06-8D7F7C922D7A}"/>
              </a:ext>
            </a:extLst>
          </p:cNvPr>
          <p:cNvSpPr/>
          <p:nvPr/>
        </p:nvSpPr>
        <p:spPr>
          <a:xfrm>
            <a:off x="6522093" y="922538"/>
            <a:ext cx="1772816" cy="10170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99670BC0-A758-4D85-A628-58EC333B0F1F}"/>
              </a:ext>
            </a:extLst>
          </p:cNvPr>
          <p:cNvSpPr txBox="1"/>
          <p:nvPr/>
        </p:nvSpPr>
        <p:spPr>
          <a:xfrm>
            <a:off x="4183224" y="1656593"/>
            <a:ext cx="1629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I2: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A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1912FF-6985-497C-A6F1-223270FE6F9A}"/>
              </a:ext>
            </a:extLst>
          </p:cNvPr>
          <p:cNvSpPr txBox="1"/>
          <p:nvPr/>
        </p:nvSpPr>
        <p:spPr>
          <a:xfrm>
            <a:off x="4161453" y="3273203"/>
            <a:ext cx="1833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I3: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Ac , $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da , $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d</a:t>
            </a:r>
            <a:r>
              <a:rPr lang="en-US" altLang="zh-CN" dirty="0"/>
              <a:t> </a:t>
            </a:r>
            <a:r>
              <a:rPr lang="en-US" altLang="zh-CN" sz="2400" dirty="0"/>
              <a:t>, c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A2DB9B5-8EEA-49FB-A55F-FB0CC771D01F}"/>
              </a:ext>
            </a:extLst>
          </p:cNvPr>
          <p:cNvSpPr txBox="1"/>
          <p:nvPr/>
        </p:nvSpPr>
        <p:spPr>
          <a:xfrm>
            <a:off x="4222103" y="5555767"/>
            <a:ext cx="1811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I4: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c , $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, a</a:t>
            </a:r>
            <a:endParaRPr lang="zh-CN" altLang="en-US" b="1" dirty="0"/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8F39EDA1-F705-4518-8D8E-B750E6FC6BC5}"/>
              </a:ext>
            </a:extLst>
          </p:cNvPr>
          <p:cNvCxnSpPr>
            <a:stCxn id="6" idx="3"/>
            <a:endCxn id="25" idx="1"/>
          </p:cNvCxnSpPr>
          <p:nvPr/>
        </p:nvCxnSpPr>
        <p:spPr>
          <a:xfrm flipV="1">
            <a:off x="5803641" y="1431057"/>
            <a:ext cx="718452" cy="657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6E4AA70-38E6-498D-822D-7A010879FC56}"/>
              </a:ext>
            </a:extLst>
          </p:cNvPr>
          <p:cNvSpPr txBox="1"/>
          <p:nvPr/>
        </p:nvSpPr>
        <p:spPr>
          <a:xfrm>
            <a:off x="5966926" y="1460137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301F80B6-024E-4F03-A331-2E32A05B0334}"/>
              </a:ext>
            </a:extLst>
          </p:cNvPr>
          <p:cNvCxnSpPr>
            <a:cxnSpLocks/>
          </p:cNvCxnSpPr>
          <p:nvPr/>
        </p:nvCxnSpPr>
        <p:spPr>
          <a:xfrm flipV="1">
            <a:off x="5994919" y="3141307"/>
            <a:ext cx="567610" cy="461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9DB2FE27-7048-4D64-847B-317ADB1F14DB}"/>
              </a:ext>
            </a:extLst>
          </p:cNvPr>
          <p:cNvSpPr txBox="1"/>
          <p:nvPr/>
        </p:nvSpPr>
        <p:spPr>
          <a:xfrm>
            <a:off x="5966926" y="3086603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574E0FB5-48EC-4E91-A885-A4B4F134251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994919" y="4315327"/>
            <a:ext cx="567610" cy="162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6DE8CBA7-B208-4092-8B18-8D1E4F833B4B}"/>
              </a:ext>
            </a:extLst>
          </p:cNvPr>
          <p:cNvSpPr txBox="1"/>
          <p:nvPr/>
        </p:nvSpPr>
        <p:spPr>
          <a:xfrm>
            <a:off x="5994919" y="4315327"/>
            <a:ext cx="393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</a:t>
            </a:r>
            <a:endParaRPr lang="zh-CN" altLang="en-US" sz="2400" dirty="0"/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021EF7E8-30F4-4DC4-B3D9-FB333B85DE5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5764766" y="5847260"/>
            <a:ext cx="797763" cy="193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587D630-24F7-49D5-9228-7C67FB184DE3}"/>
              </a:ext>
            </a:extLst>
          </p:cNvPr>
          <p:cNvSpPr txBox="1"/>
          <p:nvPr/>
        </p:nvSpPr>
        <p:spPr>
          <a:xfrm>
            <a:off x="6033793" y="5519928"/>
            <a:ext cx="258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</a:t>
            </a:r>
            <a:endParaRPr lang="zh-CN" altLang="en-US" sz="2400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06C5CD8-163A-428F-AB84-E7161E634CE0}"/>
              </a:ext>
            </a:extLst>
          </p:cNvPr>
          <p:cNvSpPr txBox="1"/>
          <p:nvPr/>
        </p:nvSpPr>
        <p:spPr>
          <a:xfrm>
            <a:off x="6634063" y="1044638"/>
            <a:ext cx="1629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I5: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Aa </a:t>
            </a:r>
            <a:r>
              <a:rPr lang="en-US" altLang="zh-CN" sz="2400" b="1" dirty="0"/>
              <a:t>·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b="1" dirty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2175CE07-75E2-429B-BA53-736738AA6B75}"/>
              </a:ext>
            </a:extLst>
          </p:cNvPr>
          <p:cNvSpPr txBox="1"/>
          <p:nvPr/>
        </p:nvSpPr>
        <p:spPr>
          <a:xfrm>
            <a:off x="6590521" y="2583742"/>
            <a:ext cx="1805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I6: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bA</a:t>
            </a:r>
            <a:r>
              <a:rPr lang="en-US" altLang="zh-CN" sz="2400" dirty="0"/>
              <a:t>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c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29E969A-4700-490C-B174-8E98286EE3C0}"/>
              </a:ext>
            </a:extLst>
          </p:cNvPr>
          <p:cNvSpPr txBox="1"/>
          <p:nvPr/>
        </p:nvSpPr>
        <p:spPr>
          <a:xfrm>
            <a:off x="6522093" y="3876404"/>
            <a:ext cx="19640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I7: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bd </a:t>
            </a:r>
            <a:r>
              <a:rPr lang="en-US" altLang="zh-CN" sz="2400" b="1" dirty="0"/>
              <a:t>· </a:t>
            </a:r>
            <a:r>
              <a:rPr lang="en-US" altLang="zh-CN" sz="2400" dirty="0"/>
              <a:t>a , $</a:t>
            </a:r>
          </a:p>
          <a:p>
            <a:r>
              <a:rPr lang="en-US" altLang="zh-CN" sz="2400" dirty="0"/>
              <a:t>A</a:t>
            </a:r>
            <a:r>
              <a:rPr lang="zh-CN" altLang="en-US" sz="2400" dirty="0"/>
              <a:t>→</a:t>
            </a:r>
            <a:r>
              <a:rPr lang="en-US" altLang="zh-CN" sz="2400" dirty="0"/>
              <a:t>d </a:t>
            </a:r>
            <a:r>
              <a:rPr lang="en-US" altLang="zh-CN" sz="2400" b="1" dirty="0"/>
              <a:t>·</a:t>
            </a:r>
            <a:r>
              <a:rPr lang="en-US" altLang="zh-CN" dirty="0"/>
              <a:t> </a:t>
            </a:r>
            <a:r>
              <a:rPr lang="en-US" altLang="zh-CN" sz="2400" dirty="0"/>
              <a:t>, c</a:t>
            </a:r>
            <a:endParaRPr lang="zh-CN" altLang="en-US" b="1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78E57D2-E615-497E-B1F7-4D1ACBB67DCC}"/>
              </a:ext>
            </a:extLst>
          </p:cNvPr>
          <p:cNvSpPr txBox="1"/>
          <p:nvPr/>
        </p:nvSpPr>
        <p:spPr>
          <a:xfrm>
            <a:off x="6663612" y="5625311"/>
            <a:ext cx="1609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I8: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/>
              <a:t>dc </a:t>
            </a:r>
            <a:r>
              <a:rPr lang="en-US" altLang="zh-CN" sz="2400" b="1" dirty="0"/>
              <a:t>·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b="1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24627056-1A32-4047-8F4F-EB57C938FDDB}"/>
              </a:ext>
            </a:extLst>
          </p:cNvPr>
          <p:cNvCxnSpPr>
            <a:stCxn id="24" idx="3"/>
            <a:endCxn id="21" idx="1"/>
          </p:cNvCxnSpPr>
          <p:nvPr/>
        </p:nvCxnSpPr>
        <p:spPr>
          <a:xfrm flipV="1">
            <a:off x="8335345" y="2981022"/>
            <a:ext cx="11476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B20263B7-BEFD-4682-BBEE-F9737D4E3905}"/>
              </a:ext>
            </a:extLst>
          </p:cNvPr>
          <p:cNvSpPr txBox="1"/>
          <p:nvPr/>
        </p:nvSpPr>
        <p:spPr>
          <a:xfrm>
            <a:off x="8700792" y="2583742"/>
            <a:ext cx="349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</a:t>
            </a:r>
            <a:endParaRPr lang="zh-CN" altLang="en-US" sz="2400" dirty="0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1F1D226-B8DF-4B68-BDFB-A03B8A33C9E1}"/>
              </a:ext>
            </a:extLst>
          </p:cNvPr>
          <p:cNvCxnSpPr>
            <a:stCxn id="23" idx="3"/>
            <a:endCxn id="20" idx="1"/>
          </p:cNvCxnSpPr>
          <p:nvPr/>
        </p:nvCxnSpPr>
        <p:spPr>
          <a:xfrm>
            <a:off x="8335345" y="4477794"/>
            <a:ext cx="11476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0A02C97-C883-497A-B61C-180F7A5A5C0D}"/>
              </a:ext>
            </a:extLst>
          </p:cNvPr>
          <p:cNvSpPr txBox="1"/>
          <p:nvPr/>
        </p:nvSpPr>
        <p:spPr>
          <a:xfrm>
            <a:off x="8759893" y="4051347"/>
            <a:ext cx="290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2C2CE18-BEEB-4C60-8DC6-94EB877BE499}"/>
              </a:ext>
            </a:extLst>
          </p:cNvPr>
          <p:cNvSpPr txBox="1"/>
          <p:nvPr/>
        </p:nvSpPr>
        <p:spPr>
          <a:xfrm>
            <a:off x="9573979" y="2592235"/>
            <a:ext cx="1772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I9: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bAc</a:t>
            </a:r>
            <a:r>
              <a:rPr lang="en-US" altLang="zh-CN" sz="2400" dirty="0"/>
              <a:t> </a:t>
            </a:r>
            <a:r>
              <a:rPr lang="en-US" altLang="zh-CN" sz="2400" b="1" dirty="0"/>
              <a:t>·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EC6642EC-D737-496D-A3B4-3CF7DAACCA06}"/>
              </a:ext>
            </a:extLst>
          </p:cNvPr>
          <p:cNvSpPr txBox="1"/>
          <p:nvPr/>
        </p:nvSpPr>
        <p:spPr>
          <a:xfrm>
            <a:off x="9569316" y="3989463"/>
            <a:ext cx="17728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I10:</a:t>
            </a:r>
          </a:p>
          <a:p>
            <a:r>
              <a:rPr lang="en-US" altLang="zh-CN" sz="2400" dirty="0"/>
              <a:t>S</a:t>
            </a:r>
            <a:r>
              <a:rPr lang="zh-CN" altLang="en-US" sz="2400" dirty="0"/>
              <a:t>→</a:t>
            </a:r>
            <a:r>
              <a:rPr lang="en-US" altLang="zh-CN" sz="2400" dirty="0" err="1"/>
              <a:t>bda</a:t>
            </a:r>
            <a:r>
              <a:rPr lang="en-US" altLang="zh-CN" sz="2400" dirty="0"/>
              <a:t> </a:t>
            </a:r>
            <a:r>
              <a:rPr lang="en-US" altLang="zh-CN" sz="2400" b="1" dirty="0"/>
              <a:t>·</a:t>
            </a:r>
            <a:r>
              <a:rPr lang="en-US" altLang="zh-CN" dirty="0"/>
              <a:t> </a:t>
            </a:r>
            <a:r>
              <a:rPr lang="en-US" altLang="zh-CN" sz="2400" dirty="0"/>
              <a:t>, $</a:t>
            </a:r>
            <a:endParaRPr lang="zh-CN" altLang="en-US" b="1" dirty="0"/>
          </a:p>
        </p:txBody>
      </p: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92E9EE2F-E948-488D-A196-E00EF1A1C2E0}"/>
              </a:ext>
            </a:extLst>
          </p:cNvPr>
          <p:cNvCxnSpPr/>
          <p:nvPr/>
        </p:nvCxnSpPr>
        <p:spPr>
          <a:xfrm flipV="1">
            <a:off x="3304592" y="922538"/>
            <a:ext cx="726233" cy="837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EC904A97-4BEF-4FE2-8CFD-DB39F3516B84}"/>
              </a:ext>
            </a:extLst>
          </p:cNvPr>
          <p:cNvSpPr txBox="1"/>
          <p:nvPr/>
        </p:nvSpPr>
        <p:spPr>
          <a:xfrm>
            <a:off x="3304592" y="954535"/>
            <a:ext cx="455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</a:t>
            </a:r>
            <a:endParaRPr lang="zh-CN" altLang="en-US" sz="2400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C1FF7AF8-E89D-4A05-B53C-E0AC4E3DE9CA}"/>
              </a:ext>
            </a:extLst>
          </p:cNvPr>
          <p:cNvCxnSpPr/>
          <p:nvPr/>
        </p:nvCxnSpPr>
        <p:spPr>
          <a:xfrm>
            <a:off x="3304592" y="2230016"/>
            <a:ext cx="7262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8A0FA1D0-3EB7-4E91-8181-89A9B006A48C}"/>
              </a:ext>
            </a:extLst>
          </p:cNvPr>
          <p:cNvSpPr txBox="1"/>
          <p:nvPr/>
        </p:nvSpPr>
        <p:spPr>
          <a:xfrm>
            <a:off x="3471771" y="1841258"/>
            <a:ext cx="328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endParaRPr lang="zh-CN" altLang="en-US" sz="2400" dirty="0"/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211F0BD2-3569-49B6-B067-266EBC4205A0}"/>
              </a:ext>
            </a:extLst>
          </p:cNvPr>
          <p:cNvCxnSpPr/>
          <p:nvPr/>
        </p:nvCxnSpPr>
        <p:spPr>
          <a:xfrm>
            <a:off x="3289040" y="3810159"/>
            <a:ext cx="741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5C067477-963D-4037-8BC1-D9E91F048AAC}"/>
              </a:ext>
            </a:extLst>
          </p:cNvPr>
          <p:cNvSpPr txBox="1"/>
          <p:nvPr/>
        </p:nvSpPr>
        <p:spPr>
          <a:xfrm>
            <a:off x="3477206" y="3389445"/>
            <a:ext cx="307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70" name="连接符: 肘形 69">
            <a:extLst>
              <a:ext uri="{FF2B5EF4-FFF2-40B4-BE49-F238E27FC236}">
                <a16:creationId xmlns:a16="http://schemas.microsoft.com/office/drawing/2014/main" id="{626F8635-85F1-4236-B941-9D34CA7D8916}"/>
              </a:ext>
            </a:extLst>
          </p:cNvPr>
          <p:cNvCxnSpPr>
            <a:endCxn id="8" idx="1"/>
          </p:cNvCxnSpPr>
          <p:nvPr/>
        </p:nvCxnSpPr>
        <p:spPr>
          <a:xfrm rot="16200000" flipH="1">
            <a:off x="2999393" y="5113534"/>
            <a:ext cx="1148462" cy="9144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8E24EDAD-74BF-46CE-B8B1-665F5E03CD96}"/>
              </a:ext>
            </a:extLst>
          </p:cNvPr>
          <p:cNvSpPr txBox="1"/>
          <p:nvPr/>
        </p:nvSpPr>
        <p:spPr>
          <a:xfrm>
            <a:off x="3435232" y="5683301"/>
            <a:ext cx="452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</a:t>
            </a:r>
            <a:endParaRPr lang="zh-CN" altLang="en-US" sz="2400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A375BD4-1F54-4BE9-97C0-26BCDBD3A2B2}"/>
              </a:ext>
            </a:extLst>
          </p:cNvPr>
          <p:cNvSpPr txBox="1"/>
          <p:nvPr/>
        </p:nvSpPr>
        <p:spPr>
          <a:xfrm>
            <a:off x="378661" y="457181"/>
            <a:ext cx="2207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是</a:t>
            </a:r>
            <a:r>
              <a:rPr lang="en-US" altLang="zh-CN" sz="2400" dirty="0"/>
              <a:t>LALR(1)</a:t>
            </a:r>
            <a:r>
              <a:rPr lang="zh-CN" altLang="en-US" sz="2400" dirty="0"/>
              <a:t>的</a:t>
            </a:r>
          </a:p>
        </p:txBody>
      </p:sp>
    </p:spTree>
    <p:extLst>
      <p:ext uri="{BB962C8B-B14F-4D97-AF65-F5344CB8AC3E}">
        <p14:creationId xmlns:p14="http://schemas.microsoft.com/office/powerpoint/2010/main" val="146157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个人简历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4582"/>
      </a:accent1>
      <a:accent2>
        <a:srgbClr val="4D9BD3"/>
      </a:accent2>
      <a:accent3>
        <a:srgbClr val="7F7F7F"/>
      </a:accent3>
      <a:accent4>
        <a:srgbClr val="174582"/>
      </a:accent4>
      <a:accent5>
        <a:srgbClr val="4D9BD3"/>
      </a:accent5>
      <a:accent6>
        <a:srgbClr val="7F7F7F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319</Words>
  <Application>Microsoft Office PowerPoint</Application>
  <PresentationFormat>宽屏</PresentationFormat>
  <Paragraphs>102</Paragraphs>
  <Slides>4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</vt:i4>
      </vt:variant>
    </vt:vector>
  </HeadingPairs>
  <TitlesOfParts>
    <vt:vector size="18" baseType="lpstr">
      <vt:lpstr>FZHei-B01S</vt:lpstr>
      <vt:lpstr>Lato Black</vt:lpstr>
      <vt:lpstr>等线</vt:lpstr>
      <vt:lpstr>等线 Light</vt:lpstr>
      <vt:lpstr>黑体</vt:lpstr>
      <vt:lpstr>华文楷体</vt:lpstr>
      <vt:lpstr>锐字工房云字库细圆GBK</vt:lpstr>
      <vt:lpstr>微软雅黑</vt:lpstr>
      <vt:lpstr>微软雅黑 Light</vt:lpstr>
      <vt:lpstr>Arial</vt:lpstr>
      <vt:lpstr>Wingdings</vt:lpstr>
      <vt:lpstr>Office 主题​​</vt:lpstr>
      <vt:lpstr>Office 主题</vt:lpstr>
      <vt:lpstr>千图网海量PPT模板www.58pic.com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个人简历</dc:title>
  <dc:creator>张 建春</dc:creator>
  <cp:lastModifiedBy>陈 佳琦</cp:lastModifiedBy>
  <cp:revision>67</cp:revision>
  <dcterms:created xsi:type="dcterms:W3CDTF">2018-10-11T12:12:00Z</dcterms:created>
  <dcterms:modified xsi:type="dcterms:W3CDTF">2021-03-29T15:05:08Z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